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7.gif"/></Relationships>
</file>

<file path=ppt/slides/_rels/slide1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491343"/>
                <a:ext cx="7580255" cy="5230131"/>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491343"/>
                <a:ext cx="7580255" cy="5230131"/>
              </a:xfrm>
              <a:blipFill>
                <a:blip r:embed="rId2"/>
                <a:stretch>
                  <a:fillRect l="-669"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563" y="1283699"/>
                <a:ext cx="7428963" cy="5306331"/>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563" y="1283699"/>
                <a:ext cx="7428963" cy="5306331"/>
              </a:xfrm>
              <a:blipFill>
                <a:blip r:embed="rId2"/>
                <a:stretch>
                  <a:fillRect l="-684" t="-50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6889</TotalTime>
  <Words>17271</Words>
  <Application>Microsoft Macintosh PowerPoint</Application>
  <PresentationFormat>Widescreen</PresentationFormat>
  <Paragraphs>3017</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963</cp:revision>
  <dcterms:created xsi:type="dcterms:W3CDTF">2021-07-06T18:24:07Z</dcterms:created>
  <dcterms:modified xsi:type="dcterms:W3CDTF">2021-10-23T22:59:15Z</dcterms:modified>
</cp:coreProperties>
</file>